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ource Sans 3" panose="020B0604020202020204" charset="0"/>
      <p:regular r:id="rId12"/>
    </p:embeddedFont>
    <p:embeddedFont>
      <p:font typeface="Source Serif 4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83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Seat Allocation &amp; Utilization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MERN-stack based office seat booking platform designed to automate weekly batch allocations, eliminate manual conflicts, and provide actionable utilisation analytics for technical teams.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335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 seats total (40 fixed, 10 floater). 80 employees in 10 squads (8 per squad). Two rotational batches with alternating weekly schedules.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Operational 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booking causes seat conflicts, last-minute changes and poor utilisation tracking. No holiday / leave enforcement in bookings.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Wasted desk capacity, lost developer time resolving conflicts, and no historical analytics to drive space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6879" y="509588"/>
            <a:ext cx="6495455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Architecture (High Level)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79" y="1268373"/>
            <a:ext cx="11236523" cy="58343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0626" y="3592065"/>
            <a:ext cx="1386584" cy="1173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High-Level System Architecture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767" y="2815578"/>
            <a:ext cx="282170" cy="282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62797" y="2472399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React Frontend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962797" y="2854576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Calls REST API; optional Socket.io for live updates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237929" y="2472399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Node.js + Express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237929" y="2854576"/>
            <a:ext cx="2429295" cy="6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API, role auth (admin/worker), and business logic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0193" y="2216574"/>
            <a:ext cx="282170" cy="28217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4411" y="5233780"/>
            <a:ext cx="282170" cy="282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2797" y="5068083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MongoDB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962797" y="5450261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bookings, holidays, and related data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237929" y="5068083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Analytics Service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0237929" y="5450261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Reads bookings data for reports and insights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7509" y="6154472"/>
            <a:ext cx="282171" cy="28217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96879" y="7243286"/>
            <a:ext cx="1123652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Frontend: React.js | Backend: Node.js + Express | Database: MongoDB. REST API for all operations; optional Socket.io for live updates. Services separated for booking, holidays, and analytics.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1196" y="592455"/>
            <a:ext cx="4746308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Model &amp; Constraints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96" y="1377553"/>
            <a:ext cx="6832163" cy="3813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3887" y="2949297"/>
            <a:ext cx="3492818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constraint: unique compound index on (seatId, date) in Bookings to prevent duplicate bookings for the same seat/day.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96" y="5447228"/>
            <a:ext cx="566499" cy="566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60094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2660094" y="5758458"/>
            <a:ext cx="1866305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Employee profile, squadId, batch assignment, role (user/admin).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98" y="5447228"/>
            <a:ext cx="566499" cy="566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77696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Seats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377696" y="5758458"/>
            <a:ext cx="186630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seatId, type (fixed/floater), location metadata.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399" y="5447228"/>
            <a:ext cx="566499" cy="566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95298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Bookings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8095298" y="5758458"/>
            <a:ext cx="186630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userId, seatId, date, startTime, endTime, status (booked/vacated/blocked).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001" y="5447228"/>
            <a:ext cx="566499" cy="566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2899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Holidays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812899" y="5758458"/>
            <a:ext cx="1866305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date, description — enforced as non-bookable days.</a:t>
            </a:r>
            <a:endParaRPr lang="en-US" sz="13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1196" y="6879312"/>
            <a:ext cx="566499" cy="5664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660094" y="6879312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Squads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2660094" y="7190542"/>
            <a:ext cx="186630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squadId, members, batch assignment.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1477" y="574358"/>
            <a:ext cx="7385804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Batch Logic, Allocation &amp; Core Algorithms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11" y="1229320"/>
            <a:ext cx="9964579" cy="42969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03413" y="4719741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Assign &amp; Confirm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3003413" y="3725063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Verify Seats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003413" y="2740432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Check Eligibility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003413" y="1745754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Validate Day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2291477" y="6102787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446139" y="6357342"/>
            <a:ext cx="245030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Batch Schedules (summary)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446139" y="6644759"/>
            <a:ext cx="2973229" cy="40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Batch 1: Week1 Mon–Wed, Week2 Thu–Fri. Batch 2: Week1 Thu–Fri, Week2 Mon–Wed.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673923" y="5870734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28586" y="6125289"/>
            <a:ext cx="182010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Allocation Rules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828586" y="6412706"/>
            <a:ext cx="2973229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 working day (exclude weekends/holidays).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user's batch eligibility for the date.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Assign first available seat—prefer fixed squad seats; use floaters if needed.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9056370" y="5638681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11032" y="5893237"/>
            <a:ext cx="182010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Booking Controls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211032" y="6180653"/>
            <a:ext cx="2973229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 new bookings after 15:00 for same-day reservations.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seat vacating (leave) which frees seat and records status.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Reject duplicates using compound unique index and optimistic concurrency checks.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3E5FF-218C-41FD-7CE5-415171D4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435261"/>
            <a:ext cx="11419609" cy="5611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B7B9F-5ED9-90BA-F1F5-5CF0832EB8A1}"/>
              </a:ext>
            </a:extLst>
          </p:cNvPr>
          <p:cNvSpPr txBox="1"/>
          <p:nvPr/>
        </p:nvSpPr>
        <p:spPr>
          <a:xfrm>
            <a:off x="6339177" y="7312556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1: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76F49-4FDB-E06C-8077-0ADDAE122E8A}"/>
              </a:ext>
            </a:extLst>
          </p:cNvPr>
          <p:cNvSpPr txBox="1"/>
          <p:nvPr/>
        </p:nvSpPr>
        <p:spPr>
          <a:xfrm>
            <a:off x="1859775" y="547712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Highlights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2595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37837-15A9-242A-4D84-27577599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76" y="752354"/>
            <a:ext cx="11042248" cy="6074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E6D8B-F37D-2286-CEAB-5631840C0E93}"/>
              </a:ext>
            </a:extLst>
          </p:cNvPr>
          <p:cNvSpPr txBox="1"/>
          <p:nvPr/>
        </p:nvSpPr>
        <p:spPr>
          <a:xfrm>
            <a:off x="5891512" y="7014259"/>
            <a:ext cx="31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2: Book a Seat</a:t>
            </a:r>
          </a:p>
        </p:txBody>
      </p:sp>
    </p:spTree>
    <p:extLst>
      <p:ext uri="{BB962C8B-B14F-4D97-AF65-F5344CB8AC3E}">
        <p14:creationId xmlns:p14="http://schemas.microsoft.com/office/powerpoint/2010/main" val="63425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79EDA-8C42-E2ED-81B0-00EF2681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8" y="537726"/>
            <a:ext cx="11968223" cy="5989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26482-7875-569D-DA0D-3BDFC308F7FC}"/>
              </a:ext>
            </a:extLst>
          </p:cNvPr>
          <p:cNvSpPr txBox="1"/>
          <p:nvPr/>
        </p:nvSpPr>
        <p:spPr>
          <a:xfrm>
            <a:off x="5700531" y="6768544"/>
            <a:ext cx="322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3: Blocking a seat for the next working 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64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0EA0A-ECDF-56DF-C88F-EC9E7FDC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671332"/>
            <a:ext cx="12384912" cy="6065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F88B5-0504-8C6B-1006-53B731E46778}"/>
              </a:ext>
            </a:extLst>
          </p:cNvPr>
          <p:cNvSpPr txBox="1"/>
          <p:nvPr/>
        </p:nvSpPr>
        <p:spPr>
          <a:xfrm>
            <a:off x="5868364" y="7105797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4: Weekly Allocation</a:t>
            </a:r>
          </a:p>
        </p:txBody>
      </p:sp>
    </p:spTree>
    <p:extLst>
      <p:ext uri="{BB962C8B-B14F-4D97-AF65-F5344CB8AC3E}">
        <p14:creationId xmlns:p14="http://schemas.microsoft.com/office/powerpoint/2010/main" val="404436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449</Words>
  <Application>Microsoft Office PowerPoint</Application>
  <PresentationFormat>Custom</PresentationFormat>
  <Paragraphs>57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Sans 3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infor</cp:lastModifiedBy>
  <cp:revision>2</cp:revision>
  <dcterms:created xsi:type="dcterms:W3CDTF">2026-02-24T09:14:18Z</dcterms:created>
  <dcterms:modified xsi:type="dcterms:W3CDTF">2026-02-24T09:29:11Z</dcterms:modified>
</cp:coreProperties>
</file>